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8AB8E-497B-DDDC-3266-64F689089F81}" v="4" dt="2025-12-03T19:07:01.812"/>
    <p1510:client id="{AD5AB8BE-08CC-9EB8-8ADD-6389697639EB}" v="44" dt="2025-12-03T11:32:40.407"/>
    <p1510:client id="{C89DD59A-9192-7911-C41F-D1C5E6E2107A}" v="24" dt="2025-12-03T20:00:09.734"/>
    <p1510:client id="{D30ABF7C-D21A-67E4-D0D0-8FEEB293D72C}" v="42" dt="2025-12-03T10:22:55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STRILICHERK ." userId="S::matheus.strilicherk@sptech.school::e60eda73-2b6b-4788-8a1d-0afd0391e5c8" providerId="AD" clId="Web-{9098AB8E-497B-DDDC-3266-64F689089F81}"/>
    <pc:docChg chg="addSld modSld">
      <pc:chgData name="MATHEUS STRILICHERK ." userId="S::matheus.strilicherk@sptech.school::e60eda73-2b6b-4788-8a1d-0afd0391e5c8" providerId="AD" clId="Web-{9098AB8E-497B-DDDC-3266-64F689089F81}" dt="2025-12-03T19:07:00.781" v="2"/>
      <pc:docMkLst>
        <pc:docMk/>
      </pc:docMkLst>
      <pc:sldChg chg="addSp delSp modSp add replId">
        <pc:chgData name="MATHEUS STRILICHERK ." userId="S::matheus.strilicherk@sptech.school::e60eda73-2b6b-4788-8a1d-0afd0391e5c8" providerId="AD" clId="Web-{9098AB8E-497B-DDDC-3266-64F689089F81}" dt="2025-12-03T19:07:00.781" v="2"/>
        <pc:sldMkLst>
          <pc:docMk/>
          <pc:sldMk cId="3752607909" sldId="262"/>
        </pc:sldMkLst>
        <pc:picChg chg="add mod">
          <ac:chgData name="MATHEUS STRILICHERK ." userId="S::matheus.strilicherk@sptech.school::e60eda73-2b6b-4788-8a1d-0afd0391e5c8" providerId="AD" clId="Web-{9098AB8E-497B-DDDC-3266-64F689089F81}" dt="2025-12-03T19:07:00.781" v="2"/>
          <ac:picMkLst>
            <pc:docMk/>
            <pc:sldMk cId="3752607909" sldId="262"/>
            <ac:picMk id="2" creationId="{6DCA664A-4FC2-9C6E-08D4-167F148D0D8C}"/>
          </ac:picMkLst>
        </pc:picChg>
        <pc:picChg chg="del">
          <ac:chgData name="MATHEUS STRILICHERK ." userId="S::matheus.strilicherk@sptech.school::e60eda73-2b6b-4788-8a1d-0afd0391e5c8" providerId="AD" clId="Web-{9098AB8E-497B-DDDC-3266-64F689089F81}" dt="2025-12-03T19:06:49.203" v="1"/>
          <ac:picMkLst>
            <pc:docMk/>
            <pc:sldMk cId="3752607909" sldId="262"/>
            <ac:picMk id="4" creationId="{512FFED7-F31B-DEEA-8B3D-1E5305D7677C}"/>
          </ac:picMkLst>
        </pc:picChg>
      </pc:sldChg>
    </pc:docChg>
  </pc:docChgLst>
  <pc:docChgLst>
    <pc:chgData name="MATHEUS STRILICHERK ." userId="S::matheus.strilicherk@sptech.school::e60eda73-2b6b-4788-8a1d-0afd0391e5c8" providerId="AD" clId="Web-{D30ABF7C-D21A-67E4-D0D0-8FEEB293D72C}"/>
    <pc:docChg chg="addSld modSld">
      <pc:chgData name="MATHEUS STRILICHERK ." userId="S::matheus.strilicherk@sptech.school::e60eda73-2b6b-4788-8a1d-0afd0391e5c8" providerId="AD" clId="Web-{D30ABF7C-D21A-67E4-D0D0-8FEEB293D72C}" dt="2025-12-03T10:22:55.056" v="36"/>
      <pc:docMkLst>
        <pc:docMk/>
      </pc:docMkLst>
      <pc:sldChg chg="addSp delSp modSp">
        <pc:chgData name="MATHEUS STRILICHERK ." userId="S::matheus.strilicherk@sptech.school::e60eda73-2b6b-4788-8a1d-0afd0391e5c8" providerId="AD" clId="Web-{D30ABF7C-D21A-67E4-D0D0-8FEEB293D72C}" dt="2025-12-03T10:00:23.854" v="12"/>
        <pc:sldMkLst>
          <pc:docMk/>
          <pc:sldMk cId="109857222" sldId="256"/>
        </pc:sldMkLst>
        <pc:spChg chg="del">
          <ac:chgData name="MATHEUS STRILICHERK ." userId="S::matheus.strilicherk@sptech.school::e60eda73-2b6b-4788-8a1d-0afd0391e5c8" providerId="AD" clId="Web-{D30ABF7C-D21A-67E4-D0D0-8FEEB293D72C}" dt="2025-12-03T08:54:20.142" v="4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MATHEUS STRILICHERK ." userId="S::matheus.strilicherk@sptech.school::e60eda73-2b6b-4788-8a1d-0afd0391e5c8" providerId="AD" clId="Web-{D30ABF7C-D21A-67E4-D0D0-8FEEB293D72C}" dt="2025-12-03T10:00:20.728" v="11"/>
          <ac:spMkLst>
            <pc:docMk/>
            <pc:sldMk cId="109857222" sldId="256"/>
            <ac:spMk id="2" creationId="{804E9D59-98FC-87BC-E662-5B570FB18B33}"/>
          </ac:spMkLst>
        </pc:spChg>
        <pc:spChg chg="del">
          <ac:chgData name="MATHEUS STRILICHERK ." userId="S::matheus.strilicherk@sptech.school::e60eda73-2b6b-4788-8a1d-0afd0391e5c8" providerId="AD" clId="Web-{D30ABF7C-D21A-67E4-D0D0-8FEEB293D72C}" dt="2025-12-03T08:54:21.845" v="5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MATHEUS STRILICHERK ." userId="S::matheus.strilicherk@sptech.school::e60eda73-2b6b-4788-8a1d-0afd0391e5c8" providerId="AD" clId="Web-{D30ABF7C-D21A-67E4-D0D0-8FEEB293D72C}" dt="2025-12-03T08:54:16.361" v="3"/>
          <ac:spMkLst>
            <pc:docMk/>
            <pc:sldMk cId="109857222" sldId="256"/>
            <ac:spMk id="4" creationId="{44AFB07C-F142-3224-3BF4-88BA2DE7203B}"/>
          </ac:spMkLst>
        </pc:spChg>
        <pc:picChg chg="add mod">
          <ac:chgData name="MATHEUS STRILICHERK ." userId="S::matheus.strilicherk@sptech.school::e60eda73-2b6b-4788-8a1d-0afd0391e5c8" providerId="AD" clId="Web-{D30ABF7C-D21A-67E4-D0D0-8FEEB293D72C}" dt="2025-12-03T10:00:23.854" v="12"/>
          <ac:picMkLst>
            <pc:docMk/>
            <pc:sldMk cId="109857222" sldId="256"/>
            <ac:picMk id="3" creationId="{4DB9C29D-08F9-AA7D-EB41-F7870730FAAE}"/>
          </ac:picMkLst>
        </pc:picChg>
        <pc:picChg chg="add del mod">
          <ac:chgData name="MATHEUS STRILICHERK ." userId="S::matheus.strilicherk@sptech.school::e60eda73-2b6b-4788-8a1d-0afd0391e5c8" providerId="AD" clId="Web-{D30ABF7C-D21A-67E4-D0D0-8FEEB293D72C}" dt="2025-12-03T10:00:17.853" v="7"/>
          <ac:picMkLst>
            <pc:docMk/>
            <pc:sldMk cId="109857222" sldId="256"/>
            <ac:picMk id="5" creationId="{DDF25044-1A8F-6CB9-F2B5-60E7EA88343A}"/>
          </ac:picMkLst>
        </pc:picChg>
      </pc:sldChg>
      <pc:sldChg chg="addSp delSp modSp new">
        <pc:chgData name="MATHEUS STRILICHERK ." userId="S::matheus.strilicherk@sptech.school::e60eda73-2b6b-4788-8a1d-0afd0391e5c8" providerId="AD" clId="Web-{D30ABF7C-D21A-67E4-D0D0-8FEEB293D72C}" dt="2025-12-03T10:00:55.182" v="20" actId="14100"/>
        <pc:sldMkLst>
          <pc:docMk/>
          <pc:sldMk cId="3825797461" sldId="257"/>
        </pc:sldMkLst>
        <pc:spChg chg="del">
          <ac:chgData name="MATHEUS STRILICHERK ." userId="S::matheus.strilicherk@sptech.school::e60eda73-2b6b-4788-8a1d-0afd0391e5c8" providerId="AD" clId="Web-{D30ABF7C-D21A-67E4-D0D0-8FEEB293D72C}" dt="2025-12-03T10:00:45.120" v="17"/>
          <ac:spMkLst>
            <pc:docMk/>
            <pc:sldMk cId="3825797461" sldId="257"/>
            <ac:spMk id="2" creationId="{BA4597F8-0AA9-89FE-F12E-3B16DFC5EB1C}"/>
          </ac:spMkLst>
        </pc:spChg>
        <pc:spChg chg="add del">
          <ac:chgData name="MATHEUS STRILICHERK ." userId="S::matheus.strilicherk@sptech.school::e60eda73-2b6b-4788-8a1d-0afd0391e5c8" providerId="AD" clId="Web-{D30ABF7C-D21A-67E4-D0D0-8FEEB293D72C}" dt="2025-12-03T10:00:43.307" v="16"/>
          <ac:spMkLst>
            <pc:docMk/>
            <pc:sldMk cId="3825797461" sldId="257"/>
            <ac:spMk id="3" creationId="{90644EA4-7AB3-2021-CBE4-F37175E15223}"/>
          </ac:spMkLst>
        </pc:spChg>
        <pc:picChg chg="add del mod ord">
          <ac:chgData name="MATHEUS STRILICHERK ." userId="S::matheus.strilicherk@sptech.school::e60eda73-2b6b-4788-8a1d-0afd0391e5c8" providerId="AD" clId="Web-{D30ABF7C-D21A-67E4-D0D0-8FEEB293D72C}" dt="2025-12-03T10:00:39.385" v="15"/>
          <ac:picMkLst>
            <pc:docMk/>
            <pc:sldMk cId="3825797461" sldId="257"/>
            <ac:picMk id="4" creationId="{D0C2A913-8BBF-5545-8E38-2B3703CCD21E}"/>
          </ac:picMkLst>
        </pc:picChg>
        <pc:picChg chg="add mod">
          <ac:chgData name="MATHEUS STRILICHERK ." userId="S::matheus.strilicherk@sptech.school::e60eda73-2b6b-4788-8a1d-0afd0391e5c8" providerId="AD" clId="Web-{D30ABF7C-D21A-67E4-D0D0-8FEEB293D72C}" dt="2025-12-03T10:00:55.182" v="20" actId="14100"/>
          <ac:picMkLst>
            <pc:docMk/>
            <pc:sldMk cId="3825797461" sldId="257"/>
            <ac:picMk id="5" creationId="{51009639-D8AB-35A0-40A1-D2A2C3AFDEA3}"/>
          </ac:picMkLst>
        </pc:picChg>
      </pc:sldChg>
      <pc:sldChg chg="addSp delSp modSp new">
        <pc:chgData name="MATHEUS STRILICHERK ." userId="S::matheus.strilicherk@sptech.school::e60eda73-2b6b-4788-8a1d-0afd0391e5c8" providerId="AD" clId="Web-{D30ABF7C-D21A-67E4-D0D0-8FEEB293D72C}" dt="2025-12-03T10:01:12.386" v="28"/>
        <pc:sldMkLst>
          <pc:docMk/>
          <pc:sldMk cId="2379916797" sldId="258"/>
        </pc:sldMkLst>
        <pc:spChg chg="del">
          <ac:chgData name="MATHEUS STRILICHERK ." userId="S::matheus.strilicherk@sptech.school::e60eda73-2b6b-4788-8a1d-0afd0391e5c8" providerId="AD" clId="Web-{D30ABF7C-D21A-67E4-D0D0-8FEEB293D72C}" dt="2025-12-03T10:01:04.933" v="22"/>
          <ac:spMkLst>
            <pc:docMk/>
            <pc:sldMk cId="2379916797" sldId="258"/>
            <ac:spMk id="2" creationId="{C8F4EC76-5564-D5A4-A514-CEAEDD0AE4B2}"/>
          </ac:spMkLst>
        </pc:spChg>
        <pc:spChg chg="del">
          <ac:chgData name="MATHEUS STRILICHERK ." userId="S::matheus.strilicherk@sptech.school::e60eda73-2b6b-4788-8a1d-0afd0391e5c8" providerId="AD" clId="Web-{D30ABF7C-D21A-67E4-D0D0-8FEEB293D72C}" dt="2025-12-03T10:01:05.792" v="23"/>
          <ac:spMkLst>
            <pc:docMk/>
            <pc:sldMk cId="2379916797" sldId="258"/>
            <ac:spMk id="3" creationId="{74281858-6801-B737-1112-72AB87D67CB2}"/>
          </ac:spMkLst>
        </pc:spChg>
        <pc:spChg chg="add del mod">
          <ac:chgData name="MATHEUS STRILICHERK ." userId="S::matheus.strilicherk@sptech.school::e60eda73-2b6b-4788-8a1d-0afd0391e5c8" providerId="AD" clId="Web-{D30ABF7C-D21A-67E4-D0D0-8FEEB293D72C}" dt="2025-12-03T10:01:09.433" v="27"/>
          <ac:spMkLst>
            <pc:docMk/>
            <pc:sldMk cId="2379916797" sldId="258"/>
            <ac:spMk id="4" creationId="{D98CC651-EC6C-2FA7-7B4E-E376AD504F90}"/>
          </ac:spMkLst>
        </pc:spChg>
        <pc:picChg chg="add mod">
          <ac:chgData name="MATHEUS STRILICHERK ." userId="S::matheus.strilicherk@sptech.school::e60eda73-2b6b-4788-8a1d-0afd0391e5c8" providerId="AD" clId="Web-{D30ABF7C-D21A-67E4-D0D0-8FEEB293D72C}" dt="2025-12-03T10:01:12.386" v="28"/>
          <ac:picMkLst>
            <pc:docMk/>
            <pc:sldMk cId="2379916797" sldId="258"/>
            <ac:picMk id="5" creationId="{4A38FC19-89FD-22D7-3A12-DCFE91CE516F}"/>
          </ac:picMkLst>
        </pc:picChg>
      </pc:sldChg>
      <pc:sldChg chg="addSp delSp modSp new">
        <pc:chgData name="MATHEUS STRILICHERK ." userId="S::matheus.strilicherk@sptech.school::e60eda73-2b6b-4788-8a1d-0afd0391e5c8" providerId="AD" clId="Web-{D30ABF7C-D21A-67E4-D0D0-8FEEB293D72C}" dt="2025-12-03T10:22:55.056" v="36"/>
        <pc:sldMkLst>
          <pc:docMk/>
          <pc:sldMk cId="3214488669" sldId="259"/>
        </pc:sldMkLst>
        <pc:spChg chg="add del">
          <ac:chgData name="MATHEUS STRILICHERK ." userId="S::matheus.strilicherk@sptech.school::e60eda73-2b6b-4788-8a1d-0afd0391e5c8" providerId="AD" clId="Web-{D30ABF7C-D21A-67E4-D0D0-8FEEB293D72C}" dt="2025-12-03T10:22:55.056" v="36"/>
          <ac:spMkLst>
            <pc:docMk/>
            <pc:sldMk cId="3214488669" sldId="259"/>
            <ac:spMk id="2" creationId="{A1A97072-85D8-99D6-2253-ABB76405E025}"/>
          </ac:spMkLst>
        </pc:spChg>
        <pc:spChg chg="del">
          <ac:chgData name="MATHEUS STRILICHERK ." userId="S::matheus.strilicherk@sptech.school::e60eda73-2b6b-4788-8a1d-0afd0391e5c8" providerId="AD" clId="Web-{D30ABF7C-D21A-67E4-D0D0-8FEEB293D72C}" dt="2025-12-03T10:22:47.838" v="30"/>
          <ac:spMkLst>
            <pc:docMk/>
            <pc:sldMk cId="3214488669" sldId="259"/>
            <ac:spMk id="3" creationId="{F4CC98B8-64F6-7B99-AA88-D4CA1308AD9A}"/>
          </ac:spMkLst>
        </pc:spChg>
        <pc:spChg chg="add del mod">
          <ac:chgData name="MATHEUS STRILICHERK ." userId="S::matheus.strilicherk@sptech.school::e60eda73-2b6b-4788-8a1d-0afd0391e5c8" providerId="AD" clId="Web-{D30ABF7C-D21A-67E4-D0D0-8FEEB293D72C}" dt="2025-12-03T10:22:53.681" v="35"/>
          <ac:spMkLst>
            <pc:docMk/>
            <pc:sldMk cId="3214488669" sldId="259"/>
            <ac:spMk id="4" creationId="{9696C7D5-D347-E7C4-7B55-B4922C947653}"/>
          </ac:spMkLst>
        </pc:spChg>
      </pc:sldChg>
    </pc:docChg>
  </pc:docChgLst>
  <pc:docChgLst>
    <pc:chgData name="MATHEUS STRILICHERK ." userId="S::matheus.strilicherk@sptech.school::e60eda73-2b6b-4788-8a1d-0afd0391e5c8" providerId="AD" clId="Web-{C89DD59A-9192-7911-C41F-D1C5E6E2107A}"/>
    <pc:docChg chg="addSld delSld modSld">
      <pc:chgData name="MATHEUS STRILICHERK ." userId="S::matheus.strilicherk@sptech.school::e60eda73-2b6b-4788-8a1d-0afd0391e5c8" providerId="AD" clId="Web-{C89DD59A-9192-7911-C41F-D1C5E6E2107A}" dt="2025-12-03T20:00:09.734" v="18" actId="1076"/>
      <pc:docMkLst>
        <pc:docMk/>
      </pc:docMkLst>
      <pc:sldChg chg="addSp modSp">
        <pc:chgData name="MATHEUS STRILICHERK ." userId="S::matheus.strilicherk@sptech.school::e60eda73-2b6b-4788-8a1d-0afd0391e5c8" providerId="AD" clId="Web-{C89DD59A-9192-7911-C41F-D1C5E6E2107A}" dt="2025-12-03T20:00:09.734" v="18" actId="1076"/>
        <pc:sldMkLst>
          <pc:docMk/>
          <pc:sldMk cId="3825797461" sldId="257"/>
        </pc:sldMkLst>
        <pc:picChg chg="add mod">
          <ac:chgData name="MATHEUS STRILICHERK ." userId="S::matheus.strilicherk@sptech.school::e60eda73-2b6b-4788-8a1d-0afd0391e5c8" providerId="AD" clId="Web-{C89DD59A-9192-7911-C41F-D1C5E6E2107A}" dt="2025-12-03T20:00:00.796" v="15" actId="1076"/>
          <ac:picMkLst>
            <pc:docMk/>
            <pc:sldMk cId="3825797461" sldId="257"/>
            <ac:picMk id="2" creationId="{679B1E71-E36F-7612-1E73-E27C882EFB67}"/>
          </ac:picMkLst>
        </pc:picChg>
        <pc:picChg chg="add mod">
          <ac:chgData name="MATHEUS STRILICHERK ." userId="S::matheus.strilicherk@sptech.school::e60eda73-2b6b-4788-8a1d-0afd0391e5c8" providerId="AD" clId="Web-{C89DD59A-9192-7911-C41F-D1C5E6E2107A}" dt="2025-12-03T20:00:09.734" v="18" actId="1076"/>
          <ac:picMkLst>
            <pc:docMk/>
            <pc:sldMk cId="3825797461" sldId="257"/>
            <ac:picMk id="3" creationId="{9D1079FA-D485-02B3-8D92-9363FCFC86FC}"/>
          </ac:picMkLst>
        </pc:picChg>
      </pc:sldChg>
      <pc:sldChg chg="addSp delSp modSp add replId">
        <pc:chgData name="MATHEUS STRILICHERK ." userId="S::matheus.strilicherk@sptech.school::e60eda73-2b6b-4788-8a1d-0afd0391e5c8" providerId="AD" clId="Web-{C89DD59A-9192-7911-C41F-D1C5E6E2107A}" dt="2025-12-03T19:32:05.648" v="2"/>
        <pc:sldMkLst>
          <pc:docMk/>
          <pc:sldMk cId="3893393324" sldId="263"/>
        </pc:sldMkLst>
        <pc:picChg chg="del">
          <ac:chgData name="MATHEUS STRILICHERK ." userId="S::matheus.strilicherk@sptech.school::e60eda73-2b6b-4788-8a1d-0afd0391e5c8" providerId="AD" clId="Web-{C89DD59A-9192-7911-C41F-D1C5E6E2107A}" dt="2025-12-03T19:31:38.381" v="1"/>
          <ac:picMkLst>
            <pc:docMk/>
            <pc:sldMk cId="3893393324" sldId="263"/>
            <ac:picMk id="2" creationId="{221C6ED1-5CAC-5952-6ACD-705FC29B3187}"/>
          </ac:picMkLst>
        </pc:picChg>
        <pc:picChg chg="add mod">
          <ac:chgData name="MATHEUS STRILICHERK ." userId="S::matheus.strilicherk@sptech.school::e60eda73-2b6b-4788-8a1d-0afd0391e5c8" providerId="AD" clId="Web-{C89DD59A-9192-7911-C41F-D1C5E6E2107A}" dt="2025-12-03T19:32:05.648" v="2"/>
          <ac:picMkLst>
            <pc:docMk/>
            <pc:sldMk cId="3893393324" sldId="263"/>
            <ac:picMk id="3" creationId="{184ECC3F-ADE0-EEB3-8321-3720438CEB4C}"/>
          </ac:picMkLst>
        </pc:picChg>
      </pc:sldChg>
      <pc:sldChg chg="new del">
        <pc:chgData name="MATHEUS STRILICHERK ." userId="S::matheus.strilicherk@sptech.school::e60eda73-2b6b-4788-8a1d-0afd0391e5c8" providerId="AD" clId="Web-{C89DD59A-9192-7911-C41F-D1C5E6E2107A}" dt="2025-12-03T19:32:13.695" v="4"/>
        <pc:sldMkLst>
          <pc:docMk/>
          <pc:sldMk cId="310968253" sldId="264"/>
        </pc:sldMkLst>
      </pc:sldChg>
      <pc:sldChg chg="addSp delSp modSp add replId">
        <pc:chgData name="MATHEUS STRILICHERK ." userId="S::matheus.strilicherk@sptech.school::e60eda73-2b6b-4788-8a1d-0afd0391e5c8" providerId="AD" clId="Web-{C89DD59A-9192-7911-C41F-D1C5E6E2107A}" dt="2025-12-03T19:32:31.383" v="9"/>
        <pc:sldMkLst>
          <pc:docMk/>
          <pc:sldMk cId="1837997125" sldId="264"/>
        </pc:sldMkLst>
        <pc:picChg chg="add mod">
          <ac:chgData name="MATHEUS STRILICHERK ." userId="S::matheus.strilicherk@sptech.school::e60eda73-2b6b-4788-8a1d-0afd0391e5c8" providerId="AD" clId="Web-{C89DD59A-9192-7911-C41F-D1C5E6E2107A}" dt="2025-12-03T19:32:25.571" v="7"/>
          <ac:picMkLst>
            <pc:docMk/>
            <pc:sldMk cId="1837997125" sldId="264"/>
            <ac:picMk id="2" creationId="{CBB77C8B-D8DB-BAA9-9310-BAE3AD9B54A0}"/>
          </ac:picMkLst>
        </pc:picChg>
        <pc:picChg chg="del">
          <ac:chgData name="MATHEUS STRILICHERK ." userId="S::matheus.strilicherk@sptech.school::e60eda73-2b6b-4788-8a1d-0afd0391e5c8" providerId="AD" clId="Web-{C89DD59A-9192-7911-C41F-D1C5E6E2107A}" dt="2025-12-03T19:32:18.539" v="6"/>
          <ac:picMkLst>
            <pc:docMk/>
            <pc:sldMk cId="1837997125" sldId="264"/>
            <ac:picMk id="3" creationId="{5E224C23-9847-46C5-7C1D-AE2BC9E7C3B5}"/>
          </ac:picMkLst>
        </pc:picChg>
        <pc:picChg chg="add del">
          <ac:chgData name="MATHEUS STRILICHERK ." userId="S::matheus.strilicherk@sptech.school::e60eda73-2b6b-4788-8a1d-0afd0391e5c8" providerId="AD" clId="Web-{C89DD59A-9192-7911-C41F-D1C5E6E2107A}" dt="2025-12-03T19:32:31.383" v="9"/>
          <ac:picMkLst>
            <pc:docMk/>
            <pc:sldMk cId="1837997125" sldId="264"/>
            <ac:picMk id="4" creationId="{A6407F2B-92ED-8884-EDA4-2A5BBAB57C62}"/>
          </ac:picMkLst>
        </pc:picChg>
      </pc:sldChg>
      <pc:sldChg chg="addSp delSp modSp add replId">
        <pc:chgData name="MATHEUS STRILICHERK ." userId="S::matheus.strilicherk@sptech.school::e60eda73-2b6b-4788-8a1d-0afd0391e5c8" providerId="AD" clId="Web-{C89DD59A-9192-7911-C41F-D1C5E6E2107A}" dt="2025-12-03T19:32:41.415" v="12"/>
        <pc:sldMkLst>
          <pc:docMk/>
          <pc:sldMk cId="2463261002" sldId="265"/>
        </pc:sldMkLst>
        <pc:picChg chg="del">
          <ac:chgData name="MATHEUS STRILICHERK ." userId="S::matheus.strilicherk@sptech.school::e60eda73-2b6b-4788-8a1d-0afd0391e5c8" providerId="AD" clId="Web-{C89DD59A-9192-7911-C41F-D1C5E6E2107A}" dt="2025-12-03T19:32:34.790" v="11"/>
          <ac:picMkLst>
            <pc:docMk/>
            <pc:sldMk cId="2463261002" sldId="265"/>
            <ac:picMk id="2" creationId="{A9D09B5D-48A3-887D-4785-AA3640DE0BF6}"/>
          </ac:picMkLst>
        </pc:picChg>
        <pc:picChg chg="add mod">
          <ac:chgData name="MATHEUS STRILICHERK ." userId="S::matheus.strilicherk@sptech.school::e60eda73-2b6b-4788-8a1d-0afd0391e5c8" providerId="AD" clId="Web-{C89DD59A-9192-7911-C41F-D1C5E6E2107A}" dt="2025-12-03T19:32:41.415" v="12"/>
          <ac:picMkLst>
            <pc:docMk/>
            <pc:sldMk cId="2463261002" sldId="265"/>
            <ac:picMk id="3" creationId="{68EBB4F6-1A8A-32A2-F38F-EF9A225AE98D}"/>
          </ac:picMkLst>
        </pc:picChg>
      </pc:sldChg>
    </pc:docChg>
  </pc:docChgLst>
  <pc:docChgLst>
    <pc:chgData name="MATHEUS STRILICHERK ." userId="S::matheus.strilicherk@sptech.school::e60eda73-2b6b-4788-8a1d-0afd0391e5c8" providerId="AD" clId="Web-{424D2546-2ED3-CB98-15A9-ED5C26739977}"/>
    <pc:docChg chg="modSld">
      <pc:chgData name="MATHEUS STRILICHERK ." userId="S::matheus.strilicherk@sptech.school::e60eda73-2b6b-4788-8a1d-0afd0391e5c8" providerId="AD" clId="Web-{424D2546-2ED3-CB98-15A9-ED5C26739977}" dt="2025-12-03T11:47:17.072" v="0"/>
      <pc:docMkLst>
        <pc:docMk/>
      </pc:docMkLst>
      <pc:sldChg chg="modSp mod setBg">
        <pc:chgData name="MATHEUS STRILICHERK ." userId="S::matheus.strilicherk@sptech.school::e60eda73-2b6b-4788-8a1d-0afd0391e5c8" providerId="AD" clId="Web-{424D2546-2ED3-CB98-15A9-ED5C26739977}" dt="2025-12-03T11:47:17.072" v="0"/>
        <pc:sldMkLst>
          <pc:docMk/>
          <pc:sldMk cId="109857222" sldId="256"/>
        </pc:sldMkLst>
        <pc:picChg chg="mod">
          <ac:chgData name="MATHEUS STRILICHERK ." userId="S::matheus.strilicherk@sptech.school::e60eda73-2b6b-4788-8a1d-0afd0391e5c8" providerId="AD" clId="Web-{424D2546-2ED3-CB98-15A9-ED5C26739977}" dt="2025-12-03T11:47:17.072" v="0"/>
          <ac:picMkLst>
            <pc:docMk/>
            <pc:sldMk cId="109857222" sldId="256"/>
            <ac:picMk id="3" creationId="{4DB9C29D-08F9-AA7D-EB41-F7870730FAAE}"/>
          </ac:picMkLst>
        </pc:picChg>
      </pc:sldChg>
    </pc:docChg>
  </pc:docChgLst>
  <pc:docChgLst>
    <pc:chgData name="MATHEUS STRILICHERK ." userId="S::matheus.strilicherk@sptech.school::e60eda73-2b6b-4788-8a1d-0afd0391e5c8" providerId="AD" clId="Web-{AD5AB8BE-08CC-9EB8-8ADD-6389697639EB}"/>
    <pc:docChg chg="addSld delSld modSld">
      <pc:chgData name="MATHEUS STRILICHERK ." userId="S::matheus.strilicherk@sptech.school::e60eda73-2b6b-4788-8a1d-0afd0391e5c8" providerId="AD" clId="Web-{AD5AB8BE-08CC-9EB8-8ADD-6389697639EB}" dt="2025-12-03T11:32:53.954" v="74"/>
      <pc:docMkLst>
        <pc:docMk/>
      </pc:docMkLst>
      <pc:sldChg chg="addSp delSp modSp mod setBg">
        <pc:chgData name="MATHEUS STRILICHERK ." userId="S::matheus.strilicherk@sptech.school::e60eda73-2b6b-4788-8a1d-0afd0391e5c8" providerId="AD" clId="Web-{AD5AB8BE-08CC-9EB8-8ADD-6389697639EB}" dt="2025-12-03T11:30:22.483" v="54"/>
        <pc:sldMkLst>
          <pc:docMk/>
          <pc:sldMk cId="3825797461" sldId="257"/>
        </pc:sldMkLst>
        <pc:spChg chg="add del">
          <ac:chgData name="MATHEUS STRILICHERK ." userId="S::matheus.strilicherk@sptech.school::e60eda73-2b6b-4788-8a1d-0afd0391e5c8" providerId="AD" clId="Web-{AD5AB8BE-08CC-9EB8-8ADD-6389697639EB}" dt="2025-12-03T11:30:22.483" v="54"/>
          <ac:spMkLst>
            <pc:docMk/>
            <pc:sldMk cId="3825797461" sldId="257"/>
            <ac:spMk id="7" creationId="{5D9FC6AC-4A12-4825-8ABE-0732B8EF4D16}"/>
          </ac:spMkLst>
        </pc:spChg>
        <pc:spChg chg="add">
          <ac:chgData name="MATHEUS STRILICHERK ." userId="S::matheus.strilicherk@sptech.school::e60eda73-2b6b-4788-8a1d-0afd0391e5c8" providerId="AD" clId="Web-{AD5AB8BE-08CC-9EB8-8ADD-6389697639EB}" dt="2025-12-03T11:30:22.483" v="54"/>
          <ac:spMkLst>
            <pc:docMk/>
            <pc:sldMk cId="3825797461" sldId="257"/>
            <ac:spMk id="9" creationId="{4613B4A9-1C7C-4729-A016-AB42D3979460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4:20.301" v="6"/>
          <ac:spMkLst>
            <pc:docMk/>
            <pc:sldMk cId="3825797461" sldId="257"/>
            <ac:spMk id="10" creationId="{AB8C311F-7253-4AED-9701-7FC0708C41C7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4:20.301" v="6"/>
          <ac:spMkLst>
            <pc:docMk/>
            <pc:sldMk cId="3825797461" sldId="257"/>
            <ac:spMk id="12" creationId="{E2384209-CB15-4CDF-9D31-C44FD9A3F20D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4:20.301" v="6"/>
          <ac:spMkLst>
            <pc:docMk/>
            <pc:sldMk cId="3825797461" sldId="257"/>
            <ac:spMk id="14" creationId="{2633B3B5-CC90-43F0-8714-D31D1F3F0209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4:20.301" v="6"/>
          <ac:spMkLst>
            <pc:docMk/>
            <pc:sldMk cId="3825797461" sldId="257"/>
            <ac:spMk id="16" creationId="{A8D57A06-A426-446D-B02C-A2DC6B62E45E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5:24.224" v="8"/>
          <ac:spMkLst>
            <pc:docMk/>
            <pc:sldMk cId="3825797461" sldId="257"/>
            <ac:spMk id="18" creationId="{5D9FC6AC-4A12-4825-8ABE-0732B8EF4D16}"/>
          </ac:spMkLst>
        </pc:spChg>
        <pc:picChg chg="mod">
          <ac:chgData name="MATHEUS STRILICHERK ." userId="S::matheus.strilicherk@sptech.school::e60eda73-2b6b-4788-8a1d-0afd0391e5c8" providerId="AD" clId="Web-{AD5AB8BE-08CC-9EB8-8ADD-6389697639EB}" dt="2025-12-03T11:30:22.483" v="54"/>
          <ac:picMkLst>
            <pc:docMk/>
            <pc:sldMk cId="3825797461" sldId="257"/>
            <ac:picMk id="5" creationId="{51009639-D8AB-35A0-40A1-D2A2C3AFDEA3}"/>
          </ac:picMkLst>
        </pc:picChg>
      </pc:sldChg>
      <pc:sldChg chg="addSp modSp mod setBg">
        <pc:chgData name="MATHEUS STRILICHERK ." userId="S::matheus.strilicherk@sptech.school::e60eda73-2b6b-4788-8a1d-0afd0391e5c8" providerId="AD" clId="Web-{AD5AB8BE-08CC-9EB8-8ADD-6389697639EB}" dt="2025-12-03T10:28:47.342" v="42"/>
        <pc:sldMkLst>
          <pc:docMk/>
          <pc:sldMk cId="2379916797" sldId="258"/>
        </pc:sldMkLst>
        <pc:spChg chg="add">
          <ac:chgData name="MATHEUS STRILICHERK ." userId="S::matheus.strilicherk@sptech.school::e60eda73-2b6b-4788-8a1d-0afd0391e5c8" providerId="AD" clId="Web-{AD5AB8BE-08CC-9EB8-8ADD-6389697639EB}" dt="2025-12-03T10:28:47.342" v="42"/>
          <ac:spMkLst>
            <pc:docMk/>
            <pc:sldMk cId="2379916797" sldId="258"/>
            <ac:spMk id="10" creationId="{ED55A19D-297C-4231-AD1F-08EF9B4AA8F4}"/>
          </ac:spMkLst>
        </pc:spChg>
        <pc:spChg chg="add">
          <ac:chgData name="MATHEUS STRILICHERK ." userId="S::matheus.strilicherk@sptech.school::e60eda73-2b6b-4788-8a1d-0afd0391e5c8" providerId="AD" clId="Web-{AD5AB8BE-08CC-9EB8-8ADD-6389697639EB}" dt="2025-12-03T10:28:47.342" v="42"/>
          <ac:spMkLst>
            <pc:docMk/>
            <pc:sldMk cId="2379916797" sldId="258"/>
            <ac:spMk id="12" creationId="{EBAB6C56-3D38-4923-996E-BD474BBB91E9}"/>
          </ac:spMkLst>
        </pc:spChg>
        <pc:spChg chg="add">
          <ac:chgData name="MATHEUS STRILICHERK ." userId="S::matheus.strilicherk@sptech.school::e60eda73-2b6b-4788-8a1d-0afd0391e5c8" providerId="AD" clId="Web-{AD5AB8BE-08CC-9EB8-8ADD-6389697639EB}" dt="2025-12-03T10:28:47.342" v="42"/>
          <ac:spMkLst>
            <pc:docMk/>
            <pc:sldMk cId="2379916797" sldId="258"/>
            <ac:spMk id="14" creationId="{20CD21DB-082D-417D-A5AB-FC838AF9D944}"/>
          </ac:spMkLst>
        </pc:spChg>
        <pc:picChg chg="mod">
          <ac:chgData name="MATHEUS STRILICHERK ." userId="S::matheus.strilicherk@sptech.school::e60eda73-2b6b-4788-8a1d-0afd0391e5c8" providerId="AD" clId="Web-{AD5AB8BE-08CC-9EB8-8ADD-6389697639EB}" dt="2025-12-03T10:28:47.342" v="42"/>
          <ac:picMkLst>
            <pc:docMk/>
            <pc:sldMk cId="2379916797" sldId="258"/>
            <ac:picMk id="5" creationId="{4A38FC19-89FD-22D7-3A12-DCFE91CE516F}"/>
          </ac:picMkLst>
        </pc:picChg>
      </pc:sldChg>
      <pc:sldChg chg="addSp delSp modSp mod setBg">
        <pc:chgData name="MATHEUS STRILICHERK ." userId="S::matheus.strilicherk@sptech.school::e60eda73-2b6b-4788-8a1d-0afd0391e5c8" providerId="AD" clId="Web-{AD5AB8BE-08CC-9EB8-8ADD-6389697639EB}" dt="2025-12-03T10:26:35.271" v="30" actId="14100"/>
        <pc:sldMkLst>
          <pc:docMk/>
          <pc:sldMk cId="3214488669" sldId="259"/>
        </pc:sldMkLst>
        <pc:spChg chg="del">
          <ac:chgData name="MATHEUS STRILICHERK ." userId="S::matheus.strilicherk@sptech.school::e60eda73-2b6b-4788-8a1d-0afd0391e5c8" providerId="AD" clId="Web-{AD5AB8BE-08CC-9EB8-8ADD-6389697639EB}" dt="2025-12-03T10:23:05.931" v="0"/>
          <ac:spMkLst>
            <pc:docMk/>
            <pc:sldMk cId="3214488669" sldId="259"/>
            <ac:spMk id="2" creationId="{A1A97072-85D8-99D6-2253-ABB76405E025}"/>
          </ac:spMkLst>
        </pc:spChg>
        <pc:spChg chg="add del mod">
          <ac:chgData name="MATHEUS STRILICHERK ." userId="S::matheus.strilicherk@sptech.school::e60eda73-2b6b-4788-8a1d-0afd0391e5c8" providerId="AD" clId="Web-{AD5AB8BE-08CC-9EB8-8ADD-6389697639EB}" dt="2025-12-03T10:25:49.660" v="12"/>
          <ac:spMkLst>
            <pc:docMk/>
            <pc:sldMk cId="3214488669" sldId="259"/>
            <ac:spMk id="4" creationId="{9E4976F1-3BA1-D832-39F5-BFFFFE53BBDA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10.519" v="19"/>
          <ac:spMkLst>
            <pc:docMk/>
            <pc:sldMk cId="3214488669" sldId="259"/>
            <ac:spMk id="7" creationId="{F3060C83-F051-4F0E-ABAD-AA0DFC48B218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04.191" v="15"/>
          <ac:spMkLst>
            <pc:docMk/>
            <pc:sldMk cId="3214488669" sldId="259"/>
            <ac:spMk id="10" creationId="{42A4FC2C-047E-45A5-965D-8E1E3BF09BC6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10.519" v="19"/>
          <ac:spMkLst>
            <pc:docMk/>
            <pc:sldMk cId="3214488669" sldId="259"/>
            <ac:spMk id="12" creationId="{83C98ABE-055B-441F-B07E-44F97F083C39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10.519" v="19"/>
          <ac:spMkLst>
            <pc:docMk/>
            <pc:sldMk cId="3214488669" sldId="259"/>
            <ac:spMk id="14" creationId="{29FDB030-9B49-4CED-8CCD-4D99382388AC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10.519" v="19"/>
          <ac:spMkLst>
            <pc:docMk/>
            <pc:sldMk cId="3214488669" sldId="259"/>
            <ac:spMk id="16" creationId="{3783CA14-24A1-485C-8B30-D6A5D87987AD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10.519" v="19"/>
          <ac:spMkLst>
            <pc:docMk/>
            <pc:sldMk cId="3214488669" sldId="259"/>
            <ac:spMk id="18" creationId="{9A97C86A-04D6-40F7-AE84-31AB43E6A846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10.519" v="19"/>
          <ac:spMkLst>
            <pc:docMk/>
            <pc:sldMk cId="3214488669" sldId="259"/>
            <ac:spMk id="20" creationId="{FF9F2414-84E8-453E-B1F3-389FDE8192D9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10.519" v="19"/>
          <ac:spMkLst>
            <pc:docMk/>
            <pc:sldMk cId="3214488669" sldId="259"/>
            <ac:spMk id="22" creationId="{3ECA69A1-7536-43AC-85EF-C7106179F5ED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17.768" v="21"/>
          <ac:spMkLst>
            <pc:docMk/>
            <pc:sldMk cId="3214488669" sldId="259"/>
            <ac:spMk id="24" creationId="{E559D998-AB6C-46E1-B394-118E9A1E2D62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21.065" v="23"/>
          <ac:spMkLst>
            <pc:docMk/>
            <pc:sldMk cId="3214488669" sldId="259"/>
            <ac:spMk id="26" creationId="{5D9FC6AC-4A12-4825-8ABE-0732B8EF4D16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23.378" v="25"/>
          <ac:spMkLst>
            <pc:docMk/>
            <pc:sldMk cId="3214488669" sldId="259"/>
            <ac:spMk id="28" creationId="{C3896A03-3945-419A-B66B-4EE266EDD152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0:26:23.378" v="25"/>
          <ac:spMkLst>
            <pc:docMk/>
            <pc:sldMk cId="3214488669" sldId="259"/>
            <ac:spMk id="29" creationId="{B34F5AD2-EDBD-4BBD-A55C-EAFFD0C7097A}"/>
          </ac:spMkLst>
        </pc:spChg>
        <pc:spChg chg="add">
          <ac:chgData name="MATHEUS STRILICHERK ." userId="S::matheus.strilicherk@sptech.school::e60eda73-2b6b-4788-8a1d-0afd0391e5c8" providerId="AD" clId="Web-{AD5AB8BE-08CC-9EB8-8ADD-6389697639EB}" dt="2025-12-03T10:26:23.378" v="26"/>
          <ac:spMkLst>
            <pc:docMk/>
            <pc:sldMk cId="3214488669" sldId="259"/>
            <ac:spMk id="31" creationId="{5D9FC6AC-4A12-4825-8ABE-0732B8EF4D16}"/>
          </ac:spMkLst>
        </pc:spChg>
        <pc:picChg chg="add del mod">
          <ac:chgData name="MATHEUS STRILICHERK ." userId="S::matheus.strilicherk@sptech.school::e60eda73-2b6b-4788-8a1d-0afd0391e5c8" providerId="AD" clId="Web-{AD5AB8BE-08CC-9EB8-8ADD-6389697639EB}" dt="2025-12-03T10:23:46.001" v="4"/>
          <ac:picMkLst>
            <pc:docMk/>
            <pc:sldMk cId="3214488669" sldId="259"/>
            <ac:picMk id="3" creationId="{BC8C0B9D-3136-683F-CF01-1715E575FF79}"/>
          </ac:picMkLst>
        </pc:picChg>
        <pc:picChg chg="add mod">
          <ac:chgData name="MATHEUS STRILICHERK ." userId="S::matheus.strilicherk@sptech.school::e60eda73-2b6b-4788-8a1d-0afd0391e5c8" providerId="AD" clId="Web-{AD5AB8BE-08CC-9EB8-8ADD-6389697639EB}" dt="2025-12-03T10:26:35.271" v="30" actId="14100"/>
          <ac:picMkLst>
            <pc:docMk/>
            <pc:sldMk cId="3214488669" sldId="259"/>
            <ac:picMk id="5" creationId="{0E68B313-7B9F-EFAF-2811-2357C6399C40}"/>
          </ac:picMkLst>
        </pc:picChg>
      </pc:sldChg>
      <pc:sldChg chg="add del replId">
        <pc:chgData name="MATHEUS STRILICHERK ." userId="S::matheus.strilicherk@sptech.school::e60eda73-2b6b-4788-8a1d-0afd0391e5c8" providerId="AD" clId="Web-{AD5AB8BE-08CC-9EB8-8ADD-6389697639EB}" dt="2025-12-03T10:27:31.856" v="41"/>
        <pc:sldMkLst>
          <pc:docMk/>
          <pc:sldMk cId="973639716" sldId="260"/>
        </pc:sldMkLst>
      </pc:sldChg>
      <pc:sldChg chg="addSp delSp modSp new mod setBg">
        <pc:chgData name="MATHEUS STRILICHERK ." userId="S::matheus.strilicherk@sptech.school::e60eda73-2b6b-4788-8a1d-0afd0391e5c8" providerId="AD" clId="Web-{AD5AB8BE-08CC-9EB8-8ADD-6389697639EB}" dt="2025-12-03T11:30:07.233" v="53"/>
        <pc:sldMkLst>
          <pc:docMk/>
          <pc:sldMk cId="3214810181" sldId="260"/>
        </pc:sldMkLst>
        <pc:spChg chg="del">
          <ac:chgData name="MATHEUS STRILICHERK ." userId="S::matheus.strilicherk@sptech.school::e60eda73-2b6b-4788-8a1d-0afd0391e5c8" providerId="AD" clId="Web-{AD5AB8BE-08CC-9EB8-8ADD-6389697639EB}" dt="2025-12-03T11:29:04.341" v="45"/>
          <ac:spMkLst>
            <pc:docMk/>
            <pc:sldMk cId="3214810181" sldId="260"/>
            <ac:spMk id="2" creationId="{CB3ADE72-BDB7-CC19-C96D-DC017A8EFD2F}"/>
          </ac:spMkLst>
        </pc:spChg>
        <pc:spChg chg="del">
          <ac:chgData name="MATHEUS STRILICHERK ." userId="S::matheus.strilicherk@sptech.school::e60eda73-2b6b-4788-8a1d-0afd0391e5c8" providerId="AD" clId="Web-{AD5AB8BE-08CC-9EB8-8ADD-6389697639EB}" dt="2025-12-03T11:29:02.091" v="44"/>
          <ac:spMkLst>
            <pc:docMk/>
            <pc:sldMk cId="3214810181" sldId="260"/>
            <ac:spMk id="3" creationId="{B328EDD9-921A-EB14-75AE-C95880CEE0B5}"/>
          </ac:spMkLst>
        </pc:spChg>
        <pc:spChg chg="add">
          <ac:chgData name="MATHEUS STRILICHERK ." userId="S::matheus.strilicherk@sptech.school::e60eda73-2b6b-4788-8a1d-0afd0391e5c8" providerId="AD" clId="Web-{AD5AB8BE-08CC-9EB8-8ADD-6389697639EB}" dt="2025-12-03T11:30:07.233" v="53"/>
          <ac:spMkLst>
            <pc:docMk/>
            <pc:sldMk cId="3214810181" sldId="260"/>
            <ac:spMk id="6" creationId="{6EE0B6E2-7CE8-4D86-87FC-4B58A7D8E759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0:00.201" v="52"/>
          <ac:spMkLst>
            <pc:docMk/>
            <pc:sldMk cId="3214810181" sldId="260"/>
            <ac:spMk id="9" creationId="{ED55A19D-297C-4231-AD1F-08EF9B4AA8F4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0:00.201" v="52"/>
          <ac:spMkLst>
            <pc:docMk/>
            <pc:sldMk cId="3214810181" sldId="260"/>
            <ac:spMk id="11" creationId="{EBAB6C56-3D38-4923-996E-BD474BBB91E9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0:00.201" v="52"/>
          <ac:spMkLst>
            <pc:docMk/>
            <pc:sldMk cId="3214810181" sldId="260"/>
            <ac:spMk id="13" creationId="{20CD21DB-082D-417D-A5AB-FC838AF9D944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0:00.201" v="52"/>
          <ac:spMkLst>
            <pc:docMk/>
            <pc:sldMk cId="3214810181" sldId="260"/>
            <ac:spMk id="15" creationId="{7BD8AB83-2763-4392-B4B9-049CDF1F6EA4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0:00.201" v="52"/>
          <ac:spMkLst>
            <pc:docMk/>
            <pc:sldMk cId="3214810181" sldId="260"/>
            <ac:spMk id="17" creationId="{480F071C-C35C-4CE1-8EE5-8ED96E2F4E25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0:00.201" v="52"/>
          <ac:spMkLst>
            <pc:docMk/>
            <pc:sldMk cId="3214810181" sldId="260"/>
            <ac:spMk id="19" creationId="{CD97FAB4-59E0-4E65-B50B-867B14D2A067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0:00.201" v="52"/>
          <ac:spMkLst>
            <pc:docMk/>
            <pc:sldMk cId="3214810181" sldId="260"/>
            <ac:spMk id="21" creationId="{0D578F4B-2751-4FC2-8853-FAC5C59139C1}"/>
          </ac:spMkLst>
        </pc:spChg>
        <pc:picChg chg="add mod">
          <ac:chgData name="MATHEUS STRILICHERK ." userId="S::matheus.strilicherk@sptech.school::e60eda73-2b6b-4788-8a1d-0afd0391e5c8" providerId="AD" clId="Web-{AD5AB8BE-08CC-9EB8-8ADD-6389697639EB}" dt="2025-12-03T11:30:07.233" v="53"/>
          <ac:picMkLst>
            <pc:docMk/>
            <pc:sldMk cId="3214810181" sldId="260"/>
            <ac:picMk id="4" creationId="{A7FAB24F-DCEB-5E1B-F8A1-62A30C0CDEA8}"/>
          </ac:picMkLst>
        </pc:picChg>
      </pc:sldChg>
      <pc:sldChg chg="addSp delSp modSp add del replId">
        <pc:chgData name="MATHEUS STRILICHERK ." userId="S::matheus.strilicherk@sptech.school::e60eda73-2b6b-4788-8a1d-0afd0391e5c8" providerId="AD" clId="Web-{AD5AB8BE-08CC-9EB8-8ADD-6389697639EB}" dt="2025-12-03T10:27:30.903" v="40"/>
        <pc:sldMkLst>
          <pc:docMk/>
          <pc:sldMk cId="1592777905" sldId="261"/>
        </pc:sldMkLst>
        <pc:picChg chg="add del mod">
          <ac:chgData name="MATHEUS STRILICHERK ." userId="S::matheus.strilicherk@sptech.school::e60eda73-2b6b-4788-8a1d-0afd0391e5c8" providerId="AD" clId="Web-{AD5AB8BE-08CC-9EB8-8ADD-6389697639EB}" dt="2025-12-03T10:27:29.106" v="39"/>
          <ac:picMkLst>
            <pc:docMk/>
            <pc:sldMk cId="1592777905" sldId="261"/>
            <ac:picMk id="2" creationId="{E018CD9F-47CC-DC3B-9533-55CDB3F89183}"/>
          </ac:picMkLst>
        </pc:picChg>
        <pc:picChg chg="del">
          <ac:chgData name="MATHEUS STRILICHERK ." userId="S::matheus.strilicherk@sptech.school::e60eda73-2b6b-4788-8a1d-0afd0391e5c8" providerId="AD" clId="Web-{AD5AB8BE-08CC-9EB8-8ADD-6389697639EB}" dt="2025-12-03T10:27:17.121" v="33"/>
          <ac:picMkLst>
            <pc:docMk/>
            <pc:sldMk cId="1592777905" sldId="261"/>
            <ac:picMk id="5" creationId="{F897AC58-9EE8-D5D2-055C-9C275157BD96}"/>
          </ac:picMkLst>
        </pc:picChg>
      </pc:sldChg>
      <pc:sldChg chg="addSp delSp modSp new mod setBg">
        <pc:chgData name="MATHEUS STRILICHERK ." userId="S::matheus.strilicherk@sptech.school::e60eda73-2b6b-4788-8a1d-0afd0391e5c8" providerId="AD" clId="Web-{AD5AB8BE-08CC-9EB8-8ADD-6389697639EB}" dt="2025-12-03T11:32:53.954" v="74"/>
        <pc:sldMkLst>
          <pc:docMk/>
          <pc:sldMk cId="3039578066" sldId="261"/>
        </pc:sldMkLst>
        <pc:spChg chg="del">
          <ac:chgData name="MATHEUS STRILICHERK ." userId="S::matheus.strilicherk@sptech.school::e60eda73-2b6b-4788-8a1d-0afd0391e5c8" providerId="AD" clId="Web-{AD5AB8BE-08CC-9EB8-8ADD-6389697639EB}" dt="2025-12-03T11:31:48.844" v="57"/>
          <ac:spMkLst>
            <pc:docMk/>
            <pc:sldMk cId="3039578066" sldId="261"/>
            <ac:spMk id="2" creationId="{94EBF1B6-4C33-BA04-B794-19D4399894DA}"/>
          </ac:spMkLst>
        </pc:spChg>
        <pc:spChg chg="del">
          <ac:chgData name="MATHEUS STRILICHERK ." userId="S::matheus.strilicherk@sptech.school::e60eda73-2b6b-4788-8a1d-0afd0391e5c8" providerId="AD" clId="Web-{AD5AB8BE-08CC-9EB8-8ADD-6389697639EB}" dt="2025-12-03T11:31:47.391" v="56"/>
          <ac:spMkLst>
            <pc:docMk/>
            <pc:sldMk cId="3039578066" sldId="261"/>
            <ac:spMk id="3" creationId="{65931726-5431-3904-1CCC-5FD6282D5B23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2:09.063" v="60"/>
          <ac:spMkLst>
            <pc:docMk/>
            <pc:sldMk cId="3039578066" sldId="261"/>
            <ac:spMk id="9" creationId="{7742A528-B5BC-48B8-92DE-9C2B44451A96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2:11.375" v="62"/>
          <ac:spMkLst>
            <pc:docMk/>
            <pc:sldMk cId="3039578066" sldId="261"/>
            <ac:spMk id="11" creationId="{AF2A46FC-A8BE-4771-BE51-D9123E91856E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2:13.719" v="64"/>
          <ac:spMkLst>
            <pc:docMk/>
            <pc:sldMk cId="3039578066" sldId="261"/>
            <ac:spMk id="13" creationId="{6EE0B6E2-7CE8-4D86-87FC-4B58A7D8E759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2:53.954" v="74"/>
          <ac:spMkLst>
            <pc:docMk/>
            <pc:sldMk cId="3039578066" sldId="261"/>
            <ac:spMk id="15" creationId="{AF2A46FC-A8BE-4771-BE51-D9123E91856E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2:36.016" v="67"/>
          <ac:spMkLst>
            <pc:docMk/>
            <pc:sldMk cId="3039578066" sldId="261"/>
            <ac:spMk id="20" creationId="{9C6777B5-64F4-4200-B099-34168B69FE53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2:40.407" v="69"/>
          <ac:spMkLst>
            <pc:docMk/>
            <pc:sldMk cId="3039578066" sldId="261"/>
            <ac:spMk id="26" creationId="{42A4FC2C-047E-45A5-965D-8E1E3BF09BC6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2:50.391" v="71"/>
          <ac:spMkLst>
            <pc:docMk/>
            <pc:sldMk cId="3039578066" sldId="261"/>
            <ac:spMk id="28" creationId="{AF2A46FC-A8BE-4771-BE51-D9123E91856E}"/>
          </ac:spMkLst>
        </pc:spChg>
        <pc:spChg chg="add del">
          <ac:chgData name="MATHEUS STRILICHERK ." userId="S::matheus.strilicherk@sptech.school::e60eda73-2b6b-4788-8a1d-0afd0391e5c8" providerId="AD" clId="Web-{AD5AB8BE-08CC-9EB8-8ADD-6389697639EB}" dt="2025-12-03T11:32:53.954" v="73"/>
          <ac:spMkLst>
            <pc:docMk/>
            <pc:sldMk cId="3039578066" sldId="261"/>
            <ac:spMk id="30" creationId="{E559D998-AB6C-46E1-B394-118E9A1E2D62}"/>
          </ac:spMkLst>
        </pc:spChg>
        <pc:spChg chg="add">
          <ac:chgData name="MATHEUS STRILICHERK ." userId="S::matheus.strilicherk@sptech.school::e60eda73-2b6b-4788-8a1d-0afd0391e5c8" providerId="AD" clId="Web-{AD5AB8BE-08CC-9EB8-8ADD-6389697639EB}" dt="2025-12-03T11:32:53.954" v="74"/>
          <ac:spMkLst>
            <pc:docMk/>
            <pc:sldMk cId="3039578066" sldId="261"/>
            <ac:spMk id="32" creationId="{E559D998-AB6C-46E1-B394-118E9A1E2D62}"/>
          </ac:spMkLst>
        </pc:spChg>
        <pc:grpChg chg="add del">
          <ac:chgData name="MATHEUS STRILICHERK ." userId="S::matheus.strilicherk@sptech.school::e60eda73-2b6b-4788-8a1d-0afd0391e5c8" providerId="AD" clId="Web-{AD5AB8BE-08CC-9EB8-8ADD-6389697639EB}" dt="2025-12-03T11:32:36.016" v="67"/>
          <ac:grpSpMkLst>
            <pc:docMk/>
            <pc:sldMk cId="3039578066" sldId="261"/>
            <ac:grpSpMk id="22" creationId="{4252769E-B9F0-4068-A645-5BBEF16E9C28}"/>
          </ac:grpSpMkLst>
        </pc:grpChg>
        <pc:picChg chg="add mod">
          <ac:chgData name="MATHEUS STRILICHERK ." userId="S::matheus.strilicherk@sptech.school::e60eda73-2b6b-4788-8a1d-0afd0391e5c8" providerId="AD" clId="Web-{AD5AB8BE-08CC-9EB8-8ADD-6389697639EB}" dt="2025-12-03T11:32:53.954" v="74"/>
          <ac:picMkLst>
            <pc:docMk/>
            <pc:sldMk cId="3039578066" sldId="261"/>
            <ac:picMk id="4" creationId="{8ACF6FA0-D1F5-ED96-B8AE-04F19405AD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DB9C29D-08F9-AA7D-EB41-F7870730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" r="-2" b="-2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2ADB0-F5EC-05A6-FDDC-8896A896B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E7107BC-F2AA-0567-A82D-09A87646A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BB4F6-1A8A-32A2-F38F-EF9A225A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6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1009639-D8AB-35A0-40A1-D2A2C3AF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1"/>
          <a:stretch>
            <a:fillRect/>
          </a:stretch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pic>
        <p:nvPicPr>
          <p:cNvPr id="2" name="Picture 1" descr="A red square with white text and a symbol&#10;&#10;AI-generated content may be incorrect.">
            <a:extLst>
              <a:ext uri="{FF2B5EF4-FFF2-40B4-BE49-F238E27FC236}">
                <a16:creationId xmlns:a16="http://schemas.microsoft.com/office/drawing/2014/main" id="{679B1E71-E36F-7612-1E73-E27C882EF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765" y="214769"/>
            <a:ext cx="1123950" cy="1104900"/>
          </a:xfrm>
          <a:prstGeom prst="rect">
            <a:avLst/>
          </a:prstGeom>
        </p:spPr>
      </p:pic>
      <p:pic>
        <p:nvPicPr>
          <p:cNvPr id="3" name="Picture 2" descr="A green square with white text and a heart line&#10;&#10;AI-generated content may be incorrect.">
            <a:extLst>
              <a:ext uri="{FF2B5EF4-FFF2-40B4-BE49-F238E27FC236}">
                <a16:creationId xmlns:a16="http://schemas.microsoft.com/office/drawing/2014/main" id="{9D1079FA-D485-02B3-8D92-9363FCFC8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048" y="210007"/>
            <a:ext cx="11144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lage of various albums&#10;&#10;AI-generated content may be incorrect.">
            <a:extLst>
              <a:ext uri="{FF2B5EF4-FFF2-40B4-BE49-F238E27FC236}">
                <a16:creationId xmlns:a16="http://schemas.microsoft.com/office/drawing/2014/main" id="{4A38FC19-89FD-22D7-3A12-DCFE91CE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-1"/>
          <a:stretch>
            <a:fillRect/>
          </a:stretch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7991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E68B313-7B9F-EFAF-2811-2357C639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1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48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A7FAB24F-DCEB-5E1B-F8A1-62A30C0C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5456"/>
          <a:stretch>
            <a:fillRect/>
          </a:stretch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81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red circles and white text&#10;&#10;AI-generated content may be incorrect.">
            <a:extLst>
              <a:ext uri="{FF2B5EF4-FFF2-40B4-BE49-F238E27FC236}">
                <a16:creationId xmlns:a16="http://schemas.microsoft.com/office/drawing/2014/main" id="{8ACF6FA0-D1F5-ED96-B8AE-04F19405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" b="-1"/>
          <a:stretch>
            <a:fillRect/>
          </a:stretch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957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D4803-A583-F9DF-42D9-7E77BF23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3C9BCBE-41B8-1FE3-0D23-8F715236F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DCA664A-4FC2-9C6E-08D4-167F148D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7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00CD1-83BD-DD72-E6E9-8F0539F82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60EB2C0-32DA-0149-799E-DAC6489B8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ECC3F-ADE0-EEB3-8321-3720438C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9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1837F-1EA7-F270-9BB0-E5C3B731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BDB1BDF-64C7-9DE3-A02C-256127735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CBB77C8B-D8DB-BAA9-9310-BAE3AD9B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97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2025-12-03T08:52:50Z</dcterms:created>
  <dcterms:modified xsi:type="dcterms:W3CDTF">2025-12-03T20:00:42Z</dcterms:modified>
</cp:coreProperties>
</file>